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84AC8-ADEC-4B3B-9C92-4232BC3C77C2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9854-BC41-48D3-B2A4-29D7870594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84AC8-ADEC-4B3B-9C92-4232BC3C77C2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9854-BC41-48D3-B2A4-29D7870594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84AC8-ADEC-4B3B-9C92-4232BC3C77C2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9854-BC41-48D3-B2A4-29D7870594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84AC8-ADEC-4B3B-9C92-4232BC3C77C2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9854-BC41-48D3-B2A4-29D7870594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84AC8-ADEC-4B3B-9C92-4232BC3C77C2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9854-BC41-48D3-B2A4-29D7870594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84AC8-ADEC-4B3B-9C92-4232BC3C77C2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9854-BC41-48D3-B2A4-29D7870594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84AC8-ADEC-4B3B-9C92-4232BC3C77C2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9854-BC41-48D3-B2A4-29D7870594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84AC8-ADEC-4B3B-9C92-4232BC3C77C2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9854-BC41-48D3-B2A4-29D7870594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84AC8-ADEC-4B3B-9C92-4232BC3C77C2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9854-BC41-48D3-B2A4-29D7870594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84AC8-ADEC-4B3B-9C92-4232BC3C77C2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9854-BC41-48D3-B2A4-29D7870594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84AC8-ADEC-4B3B-9C92-4232BC3C77C2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9854-BC41-48D3-B2A4-29D7870594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84AC8-ADEC-4B3B-9C92-4232BC3C77C2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69854-BC41-48D3-B2A4-29D7870594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772400" cy="314327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FF00"/>
                </a:solidFill>
              </a:rPr>
              <a:t>Лепка декоративная из соленого теста для детей 4-5 лет</a:t>
            </a:r>
            <a:br>
              <a:rPr lang="ru-RU" b="1" i="1" dirty="0" smtClean="0">
                <a:solidFill>
                  <a:srgbClr val="FFFF00"/>
                </a:solidFill>
              </a:rPr>
            </a:br>
            <a:r>
              <a:rPr lang="ru-RU" b="1" i="1" dirty="0" smtClean="0">
                <a:solidFill>
                  <a:srgbClr val="FFFF00"/>
                </a:solidFill>
              </a:rPr>
              <a:t>Тема: «Сказочная птица»</a:t>
            </a:r>
            <a:br>
              <a:rPr lang="ru-RU" b="1" i="1" dirty="0" smtClean="0">
                <a:solidFill>
                  <a:srgbClr val="FFFF00"/>
                </a:solidFill>
              </a:rPr>
            </a:br>
            <a:endParaRPr lang="ru-RU" b="1" i="1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ru-RU" dirty="0" smtClean="0">
              <a:solidFill>
                <a:schemeClr val="bg1"/>
              </a:solidFill>
            </a:endParaRPr>
          </a:p>
          <a:p>
            <a:pPr algn="r"/>
            <a:endParaRPr lang="ru-RU" dirty="0">
              <a:solidFill>
                <a:schemeClr val="bg1"/>
              </a:solidFill>
            </a:endParaRPr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Подготовила: Киселева С.Г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Технологическая </a:t>
            </a:r>
            <a:r>
              <a:rPr lang="ru-RU" sz="2800" b="1" dirty="0" smtClean="0">
                <a:solidFill>
                  <a:srgbClr val="FFFF00"/>
                </a:solidFill>
              </a:rPr>
              <a:t>карта лепки птицы из соленого теста</a:t>
            </a: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5" name="Содержимое 4" descr="20190324_16153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500174"/>
            <a:ext cx="2667019" cy="2000264"/>
          </a:xfrm>
        </p:spPr>
      </p:pic>
      <p:pic>
        <p:nvPicPr>
          <p:cNvPr id="6" name="Содержимое 5" descr="20190324_16164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428991" y="1500174"/>
            <a:ext cx="2476517" cy="2000264"/>
          </a:xfrm>
        </p:spPr>
      </p:pic>
      <p:pic>
        <p:nvPicPr>
          <p:cNvPr id="8" name="Содержимое 4" descr="20190324_1617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43636" y="1500174"/>
            <a:ext cx="2571768" cy="2071702"/>
          </a:xfrm>
          <a:prstGeom prst="rect">
            <a:avLst/>
          </a:prstGeom>
        </p:spPr>
      </p:pic>
      <p:pic>
        <p:nvPicPr>
          <p:cNvPr id="9" name="Содержимое 5" descr="20190324_1619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6" y="3929066"/>
            <a:ext cx="2667019" cy="2000264"/>
          </a:xfrm>
          <a:prstGeom prst="rect">
            <a:avLst/>
          </a:prstGeom>
        </p:spPr>
      </p:pic>
      <p:pic>
        <p:nvPicPr>
          <p:cNvPr id="10" name="Содержимое 4" descr="20190324_16202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57554" y="3857628"/>
            <a:ext cx="2655387" cy="1991540"/>
          </a:xfrm>
          <a:prstGeom prst="rect">
            <a:avLst/>
          </a:prstGeom>
        </p:spPr>
      </p:pic>
      <p:pic>
        <p:nvPicPr>
          <p:cNvPr id="11" name="Содержимое 5" descr="20190324_16210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43636" y="3857628"/>
            <a:ext cx="2686040" cy="201453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472" y="314324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1.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00430" y="314324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2.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15074" y="321468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3.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550070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4.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500430" y="542926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5.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215074" y="542926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6.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safe_image-5-1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4283" y="857232"/>
            <a:ext cx="8690408" cy="490517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9-03-21-23-21-49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8596" y="1214422"/>
            <a:ext cx="7143832" cy="52804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78796-Sepi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1142984"/>
            <a:ext cx="6803522" cy="510264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388333067_zharptica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428604"/>
            <a:ext cx="8315037" cy="6000792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Жар-птица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picture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28596" y="285728"/>
            <a:ext cx="5226174" cy="4182105"/>
          </a:xfrm>
        </p:spPr>
      </p:pic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>
          <a:xfrm>
            <a:off x="457200" y="4643446"/>
            <a:ext cx="3114668" cy="148271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" name="Содержимое 6" descr="post-302928-123143723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06" y="2571744"/>
            <a:ext cx="5138742" cy="3926059"/>
          </a:xfrm>
          <a:prstGeom prst="rect">
            <a:avLst/>
          </a:prstGeom>
        </p:spPr>
      </p:pic>
      <p:sp>
        <p:nvSpPr>
          <p:cNvPr id="11" name="Заголовок 3"/>
          <p:cNvSpPr>
            <a:spLocks noGrp="1"/>
          </p:cNvSpPr>
          <p:nvPr>
            <p:ph type="title"/>
          </p:nvPr>
        </p:nvSpPr>
        <p:spPr>
          <a:xfrm>
            <a:off x="2714612" y="214290"/>
            <a:ext cx="6043626" cy="5825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Сказочные птицы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0562" y="274638"/>
            <a:ext cx="4186238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FF00"/>
                </a:solidFill>
              </a:rPr>
              <a:t>Павлин обыкновенный и павлин - альбинос</a:t>
            </a:r>
            <a:endParaRPr lang="ru-RU" sz="2800" dirty="0">
              <a:solidFill>
                <a:srgbClr val="FFFF00"/>
              </a:solidFill>
            </a:endParaRPr>
          </a:p>
        </p:txBody>
      </p:sp>
      <p:pic>
        <p:nvPicPr>
          <p:cNvPr id="5" name="Содержимое 4" descr="8781572939a7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57620" y="1714488"/>
            <a:ext cx="5045000" cy="3286148"/>
          </a:xfrm>
        </p:spPr>
      </p:pic>
      <p:pic>
        <p:nvPicPr>
          <p:cNvPr id="6" name="Содержимое 5" descr="6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14282" y="285728"/>
            <a:ext cx="4110038" cy="3143272"/>
          </a:xfrm>
        </p:spPr>
      </p:pic>
      <p:pic>
        <p:nvPicPr>
          <p:cNvPr id="1026" name="Picture 2" descr="C:\Users\DELL\Desktop\птицы\2019-03-21-21-13-1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857628"/>
            <a:ext cx="4316740" cy="2524463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929190" y="5214950"/>
            <a:ext cx="3643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Павлин, не умеет летать, только планировать.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s1200 (1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214290"/>
            <a:ext cx="5372138" cy="3357586"/>
          </a:xfrm>
        </p:spPr>
      </p:pic>
      <p:pic>
        <p:nvPicPr>
          <p:cNvPr id="6" name="Содержимое 5" descr="2019-03-21-22-39-22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26811"/>
          <a:stretch>
            <a:fillRect/>
          </a:stretch>
        </p:blipFill>
        <p:spPr>
          <a:xfrm>
            <a:off x="3500430" y="3643314"/>
            <a:ext cx="5209227" cy="2820899"/>
          </a:xfrm>
        </p:spPr>
      </p:pic>
      <p:sp>
        <p:nvSpPr>
          <p:cNvPr id="7" name="TextBox 6"/>
          <p:cNvSpPr txBox="1"/>
          <p:nvPr/>
        </p:nvSpPr>
        <p:spPr>
          <a:xfrm>
            <a:off x="5714976" y="285729"/>
            <a:ext cx="3214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Близкий родственник Павлина - Фазан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20" y="3929066"/>
            <a:ext cx="32147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Самец и </a:t>
            </a:r>
            <a:r>
              <a:rPr lang="ru-RU" sz="2400" b="1" dirty="0" err="1" smtClean="0">
                <a:solidFill>
                  <a:srgbClr val="FFFF00"/>
                </a:solidFill>
              </a:rPr>
              <a:t>самочка</a:t>
            </a:r>
            <a:r>
              <a:rPr lang="ru-RU" sz="2400" b="1" dirty="0" smtClean="0">
                <a:solidFill>
                  <a:srgbClr val="FFFF00"/>
                </a:solidFill>
              </a:rPr>
              <a:t> фазана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8934042_2008deb8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214290"/>
            <a:ext cx="4572032" cy="3228998"/>
          </a:xfrm>
        </p:spPr>
      </p:pic>
      <p:pic>
        <p:nvPicPr>
          <p:cNvPr id="2050" name="Picture 2" descr="C:\Users\DELL\Desktop\птицы\image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2857496"/>
            <a:ext cx="6096000" cy="3819525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5072066" y="714356"/>
            <a:ext cx="3757610" cy="118585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FF00"/>
                </a:solidFill>
              </a:rPr>
              <a:t>     Утка мандаринка (самец и </a:t>
            </a:r>
            <a:r>
              <a:rPr lang="ru-RU" b="1" dirty="0" err="1" smtClean="0">
                <a:solidFill>
                  <a:srgbClr val="FFFF00"/>
                </a:solidFill>
              </a:rPr>
              <a:t>самочка</a:t>
            </a:r>
            <a:r>
              <a:rPr lang="ru-RU" b="1" dirty="0" smtClean="0">
                <a:solidFill>
                  <a:srgbClr val="FFFF00"/>
                </a:solidFill>
              </a:rPr>
              <a:t>)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3" descr="C:\Users\DELL\Desktop\распечатать\049700002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93390" y="3143248"/>
            <a:ext cx="4660086" cy="3452348"/>
          </a:xfrm>
          <a:prstGeom prst="rect">
            <a:avLst/>
          </a:prstGeom>
          <a:noFill/>
        </p:spPr>
      </p:pic>
      <p:pic>
        <p:nvPicPr>
          <p:cNvPr id="6" name="Содержимое 5" descr="s1200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85720" y="428604"/>
            <a:ext cx="4953034" cy="2786082"/>
          </a:xfrm>
        </p:spPr>
      </p:pic>
      <p:sp>
        <p:nvSpPr>
          <p:cNvPr id="7" name="TextBox 6"/>
          <p:cNvSpPr txBox="1"/>
          <p:nvPr/>
        </p:nvSpPr>
        <p:spPr>
          <a:xfrm>
            <a:off x="5786446" y="2643182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      Зимородок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3500438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Снегирь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img19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28596" y="357166"/>
            <a:ext cx="8143932" cy="6107949"/>
          </a:xfrm>
        </p:spPr>
      </p:pic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DELL\Desktop\птицы\image-2.jpg"/>
          <p:cNvPicPr>
            <a:picLocks noChangeAspect="1" noChangeArrowheads="1"/>
          </p:cNvPicPr>
          <p:nvPr/>
        </p:nvPicPr>
        <p:blipFill>
          <a:blip r:embed="rId3"/>
          <a:srcRect l="12500" r="17499"/>
          <a:stretch>
            <a:fillRect/>
          </a:stretch>
        </p:blipFill>
        <p:spPr bwMode="auto">
          <a:xfrm>
            <a:off x="428596" y="1214422"/>
            <a:ext cx="2214578" cy="22909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71</Words>
  <Application>Microsoft Office PowerPoint</Application>
  <PresentationFormat>Экран (4:3)</PresentationFormat>
  <Paragraphs>20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Лепка декоративная из соленого теста для детей 4-5 лет Тема: «Сказочная птица» </vt:lpstr>
      <vt:lpstr>Слайд 2</vt:lpstr>
      <vt:lpstr>Жар-птица</vt:lpstr>
      <vt:lpstr>Сказочные птицы</vt:lpstr>
      <vt:lpstr>Павлин обыкновенный и павлин - альбинос</vt:lpstr>
      <vt:lpstr>Слайд 6</vt:lpstr>
      <vt:lpstr>Слайд 7</vt:lpstr>
      <vt:lpstr>Слайд 8</vt:lpstr>
      <vt:lpstr>Слайд 9</vt:lpstr>
      <vt:lpstr>Технологическая карта лепки птицы из соленого теста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Лепка декоративная из соленого теста для детей 4-5 лет Тема: «Сказочная птица»</dc:title>
  <dc:creator>DELL</dc:creator>
  <cp:lastModifiedBy>DELL</cp:lastModifiedBy>
  <cp:revision>15</cp:revision>
  <dcterms:created xsi:type="dcterms:W3CDTF">2019-03-21T10:59:41Z</dcterms:created>
  <dcterms:modified xsi:type="dcterms:W3CDTF">2019-03-24T07:21:48Z</dcterms:modified>
</cp:coreProperties>
</file>