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8" r:id="rId2"/>
    <p:sldId id="258" r:id="rId3"/>
    <p:sldId id="269" r:id="rId4"/>
    <p:sldId id="259" r:id="rId5"/>
    <p:sldId id="260" r:id="rId6"/>
    <p:sldId id="261" r:id="rId7"/>
    <p:sldId id="262" r:id="rId8"/>
    <p:sldId id="272" r:id="rId9"/>
    <p:sldId id="273" r:id="rId10"/>
    <p:sldId id="274" r:id="rId11"/>
    <p:sldId id="275" r:id="rId12"/>
    <p:sldId id="263" r:id="rId13"/>
    <p:sldId id="264" r:id="rId14"/>
    <p:sldId id="265" r:id="rId15"/>
    <p:sldId id="266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660"/>
  </p:normalViewPr>
  <p:slideViewPr>
    <p:cSldViewPr>
      <p:cViewPr varScale="1">
        <p:scale>
          <a:sx n="48" d="100"/>
          <a:sy n="48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D8133-61C7-41C9-8152-B976F3327173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E2C2F-495F-4000-9CF8-2361B8D9C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4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1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98"/>
    </mc:Choice>
    <mc:Fallback xmlns="">
      <p:transition spd="slow" advTm="2219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220919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7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74" y="-27588"/>
            <a:ext cx="4412366" cy="686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67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8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75"/>
    </mc:Choice>
    <mc:Fallback xmlns="">
      <p:transition spd="slow" advTm="2207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91"/>
            <a:ext cx="9144000" cy="682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8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0"/>
    </mc:Choice>
    <mc:Fallback xmlns="">
      <p:transition spd="slow" advTm="1402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98" y="0"/>
            <a:ext cx="5957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5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8"/>
    </mc:Choice>
    <mc:Fallback xmlns="">
      <p:transition spd="slow" advTm="7138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68"/>
    </mc:Choice>
    <mc:Fallback xmlns="">
      <p:transition spd="slow" advTm="18668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4" y="0"/>
            <a:ext cx="9172518" cy="68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3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8"/>
    </mc:Choice>
    <mc:Fallback xmlns="">
      <p:transition spd="slow" advTm="1089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195"/>
            <a:ext cx="9213106" cy="688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2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40"/>
    </mc:Choice>
    <mc:Fallback xmlns="">
      <p:transition spd="slow" advTm="1074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34"/>
    </mc:Choice>
    <mc:Fallback xmlns="">
      <p:transition spd="slow" advTm="3633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" y="22718"/>
            <a:ext cx="9144000" cy="646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34"/>
    </mc:Choice>
    <mc:Fallback xmlns="">
      <p:transition spd="slow" advTm="3973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1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89"/>
    </mc:Choice>
    <mc:Fallback xmlns="">
      <p:transition spd="slow" advTm="3338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5477"/>
            <a:ext cx="7346269" cy="692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05"/>
    </mc:Choice>
    <mc:Fallback xmlns="">
      <p:transition spd="slow" advTm="1920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8014"/>
            <a:ext cx="5165113" cy="67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1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65675"/>
            <a:ext cx="5184576" cy="671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606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E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12</cp:revision>
  <dcterms:modified xsi:type="dcterms:W3CDTF">2016-04-10T16:15:28Z</dcterms:modified>
</cp:coreProperties>
</file>